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orben"/>
      <p:regular r:id="rId15"/>
    </p:embeddedFont>
    <p:embeddedFont>
      <p:font typeface="Corben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ple.com/contact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Unlocking Campaign Success: A Data-Driven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analyzes recent ad campaign performance, highlighting key metrics and strategic optimizations for future success. We'll explore how data drives informed decisions.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21561"/>
            <a:ext cx="195643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Smit More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12456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Campaign Performance Overview: Key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1.5M+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Impressions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reach across platforms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120K+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Engagements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51176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Likes, comments, shares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3.5%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CTR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51176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Click-through rate achieved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15%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51176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Return on investment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561856"/>
            <a:ext cx="10930890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Platform Breakdown: Facebook vs. Instagram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089" y="171104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Facebook Insights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5089" y="2234565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impression volume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5089" y="2632829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Stronger engagement on long-form content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5089" y="3031093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Cost-effective for broad reach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089" y="3587710"/>
            <a:ext cx="6350913" cy="434530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72018" y="171104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Instagram Strengths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2018" y="2234565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Superior visual engagement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2018" y="2632829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click-through rates for product-focused ads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2018" y="3031093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Ideal for younger demographics</a:t>
            </a:r>
            <a:endParaRPr lang="en-US" sz="16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018" y="3587710"/>
            <a:ext cx="6350913" cy="43453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20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Engagement Deep Dive: Beyond the Click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897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3229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Content Relevance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936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Tailoring creative to audience segments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5102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55271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Interactive Elements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530906" y="511409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Polls, quizzes, and direct questions drove interaction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306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9731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Community Building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653450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Responsive commenting increased brand loyalty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2732187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Understanding Your Return on Investment (ROI)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098" y="1894523"/>
            <a:ext cx="6263164" cy="350734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759" y="1894523"/>
            <a:ext cx="6263164" cy="42852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4759" y="6430566"/>
            <a:ext cx="626316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ROI analysis reveals the financial impact of each campaign. Strategic allocation maximizes budget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592931"/>
            <a:ext cx="76345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Tools for Success: Our Analytics Stack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37" y="2264093"/>
            <a:ext cx="539115" cy="5391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63410" y="239208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Power BI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563410" y="285833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Robust data visualization and reporting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7" y="3742373"/>
            <a:ext cx="539115" cy="5391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63410" y="387036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Google Looker Studio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563410" y="433661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Customizable dashboards and real-time insights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37" y="5220653"/>
            <a:ext cx="539115" cy="5391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63410" y="534864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Excel/Sheets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563410" y="581489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Detailed data manipulation and analysis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37" y="6698933"/>
            <a:ext cx="539115" cy="5391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63410" y="682692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Canva (Optional)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563410" y="729317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Enhancing visual storytelling for reports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Next Steps: Optimizing for Future Campaigns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A/B Testing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66950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Continual experimentation for ad creatives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539972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Audience Refinement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0303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Deeper segmentation for targeting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Budget Reallocation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3912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Investing in top-performing channels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353"/>
            <a:ext cx="8265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Takeaways &amp; Call to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is Power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Insights drive performance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5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optimization is key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976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Strategic tool utilization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32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Ready to Grow?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132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Let's schedule a follow-up to discuss tailored strategies for your next campaigns.</a:t>
            </a:r>
            <a:endParaRPr lang="en-US" sz="17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5094208"/>
            <a:ext cx="1742956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2025-06-21T06:13:44Z</dcterms:created>
  <dcterms:modified xsi:type="dcterms:W3CDTF">2025-06-21T06:13:44Z</dcterms:modified>
</cp:coreProperties>
</file>